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3DB3-B708-4BF1-BB9F-ED0AC5DAC14B}" type="datetimeFigureOut">
              <a:rPr lang="fr-FR" smtClean="0"/>
              <a:t>23/04/2020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1FCB-9373-4FA3-A4C9-D6FE8D8EF98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1"/>
            <a:ext cx="2786082" cy="1644306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2844" y="1643050"/>
          <a:ext cx="8858312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1900"/>
                <a:gridCol w="52864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ACTIVITY/SESSSION/PANEL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LINK</a:t>
                      </a:r>
                      <a:r>
                        <a:rPr lang="en-US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ON MICROSOFT TEAMS IN CASE OF CONFUSION  (copy and past the link on a web page and it will led you to the Microsoft team web or the application)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GENERAL</a:t>
                      </a:r>
                      <a:r>
                        <a:rPr lang="en-US" sz="1200" b="1" u="sng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LINK OF THE CONFERENCE</a:t>
                      </a:r>
                      <a:endParaRPr lang="en-US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https://teams.microsoft.com/l/team/19%3ae7c82c0279cc4049aebb11854b87adac%40thread.tacv2/conversations?groupId=b94d96c1-58eb-430c-a168-d73f9c03e09e&amp;tenantId=dc59e38c-4977-406f-bdd1-9ebbabbd387e</a:t>
                      </a:r>
                      <a:endParaRPr lang="en-US" sz="9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just"/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2nd Panel: </a:t>
                      </a:r>
                      <a:r>
                        <a:rPr lang="fr-FR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Interdisciplinarity</a:t>
                      </a:r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Epistemology</a:t>
                      </a:r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Educational</a:t>
                      </a:r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Policy(</a:t>
                      </a:r>
                      <a:r>
                        <a:rPr lang="fr-FR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Moderator</a:t>
                      </a:r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Dr. Mohammed </a:t>
                      </a:r>
                      <a:r>
                        <a:rPr lang="fr-FR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Zeriouh</a:t>
                      </a:r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https://teams.microsoft.com/l/channel/19%3ab475b921de684747abf9749f8f8a1d90%40thread.tacv2/Panel%25202%2520Interdisciplinarity%2520Epistemology%2520Education?groupId=b94d96c1-58eb-430c-a168-d73f9c03e09e&amp;tenantId=dc59e38c-4977-406f-bdd1-9ebbabbd387e</a:t>
                      </a:r>
                      <a:endParaRPr lang="en-US" sz="9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07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200" b="1" kern="12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Panel: Sustainable Development Goals (SDGs), (Scientific) Challenges, and the Job Market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 Moderator : Dr.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Sidi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Imad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Cherkaoui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https://teams.microsoft.com/l/channel/19%3a148649577714416daf0123f50706c5ac%40thread.tacv2/Panel%25203%2520Sustainable%2520Development%2520Goals?groupId=b94d96c1-58eb-430c-a168-d73f9c03e09e&amp;tenantId=dc59e38c-4977-406f-bdd1-9ebbabbd387e</a:t>
                      </a:r>
                    </a:p>
                  </a:txBody>
                  <a:tcPr/>
                </a:tc>
              </a:tr>
              <a:tr h="623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4th Panel: Humanities, Social sciences, Exact/Applied-sciences and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Interdisciplinarity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 (Moderator: Dr.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Abdeslam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Badre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https://teams.microsoft.com/l/channel/19%3a67019816c9fe44aba59a5868a481856d%40thread.tacv2/Panel%25204%2520Humanities%2520Social%2520%2520Exact%2520Applied%2520sciences?groupId=b94d96c1-58eb-430c-a168-d73f9c03e09e&amp;tenantId=dc59e38c-4977-406f-bdd1-9ebbabbd387e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5th Panel: Globalization, internationalization of (higher) education, and Impact on Student Learning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(Moderator: Dr.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Rachid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n-US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Yazidi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https://teams.microsoft.com/l/channel/19%3a57de9358729045518f11eed87c34f4bd%40thread.tacv2/Panel%25205%2520Globalization%2520internationalization%2520of%2520edu?groupId=b94d96c1-58eb-430c-a168-d73f9c03e09e&amp;tenantId=dc59e38c-4977-406f-bdd1-9ebbabbd387e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CLOSING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https://teams.microsoft.com/l/channel/19%3aeb8970e25cc14cdf8ce688ef3ad6d944%40thread.tacv2/Closing%2520session?groupId=b94d96c1-58eb-430c-a168-d73f9c03e09e&amp;tenantId=dc59e38c-4977-406f-bdd1-9ebbabbd387e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5720" y="5903893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</a:t>
            </a:r>
            <a:r>
              <a:rPr lang="en-US" sz="1400" b="1" dirty="0" smtClean="0"/>
              <a:t>AGENDA</a:t>
            </a:r>
            <a:r>
              <a:rPr lang="en-US" sz="1400" dirty="0" smtClean="0"/>
              <a:t>/ YOU CLICK ON THE MEETING :</a:t>
            </a:r>
          </a:p>
          <a:p>
            <a:r>
              <a:rPr lang="en-US" sz="1400" dirty="0" smtClean="0"/>
              <a:t>TO JOIN THE OPENING PLANEL (FOR ALL) VIA THE GENERAL CANAL</a:t>
            </a:r>
          </a:p>
          <a:p>
            <a:r>
              <a:rPr lang="en-US" sz="1400" dirty="0" smtClean="0"/>
              <a:t>TO JOIN  YOUR PANEL VIA THE PANEL CANAL: EX: 2 VIA THE CANAL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PANEL (FOR PREENTERS AND PARTCIPANTS OF THE PANEL2°) 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175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simo</dc:creator>
  <cp:lastModifiedBy>simo</cp:lastModifiedBy>
  <cp:revision>1</cp:revision>
  <dcterms:created xsi:type="dcterms:W3CDTF">2020-04-23T18:40:56Z</dcterms:created>
  <dcterms:modified xsi:type="dcterms:W3CDTF">2020-04-23T21:16:05Z</dcterms:modified>
</cp:coreProperties>
</file>